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0" r:id="rId2"/>
    <p:sldId id="284" r:id="rId3"/>
    <p:sldId id="285" r:id="rId4"/>
    <p:sldId id="286" r:id="rId5"/>
    <p:sldId id="28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868E88-840E-4EBD-A491-0FB8CD572FB5}" v="10" dt="2026-08-05T12:30:34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Angelopoulos" userId="b2a1821e-bb64-4cc6-a803-2d842a8fd0dc" providerId="ADAL" clId="{196817D7-696D-4F11-A167-2C1853470837}"/>
    <pc:docChg chg="addSld delSld modSld">
      <pc:chgData name="Peter Angelopoulos" userId="b2a1821e-bb64-4cc6-a803-2d842a8fd0dc" providerId="ADAL" clId="{196817D7-696D-4F11-A167-2C1853470837}" dt="2026-08-05T12:30:34.883" v="49" actId="5793"/>
      <pc:docMkLst>
        <pc:docMk/>
      </pc:docMkLst>
      <pc:sldChg chg="new del">
        <pc:chgData name="Peter Angelopoulos" userId="b2a1821e-bb64-4cc6-a803-2d842a8fd0dc" providerId="ADAL" clId="{196817D7-696D-4F11-A167-2C1853470837}" dt="2026-08-05T12:21:52.846" v="6" actId="2696"/>
        <pc:sldMkLst>
          <pc:docMk/>
          <pc:sldMk cId="745113134" sldId="256"/>
        </pc:sldMkLst>
      </pc:sldChg>
      <pc:sldChg chg="addSp modSp add mod">
        <pc:chgData name="Peter Angelopoulos" userId="b2a1821e-bb64-4cc6-a803-2d842a8fd0dc" providerId="ADAL" clId="{196817D7-696D-4F11-A167-2C1853470837}" dt="2026-08-05T12:30:34.883" v="49" actId="5793"/>
        <pc:sldMkLst>
          <pc:docMk/>
          <pc:sldMk cId="1351646585" sldId="270"/>
        </pc:sldMkLst>
        <pc:spChg chg="add mod">
          <ac:chgData name="Peter Angelopoulos" userId="b2a1821e-bb64-4cc6-a803-2d842a8fd0dc" providerId="ADAL" clId="{196817D7-696D-4F11-A167-2C1853470837}" dt="2026-08-05T12:30:27.925" v="48" actId="20577"/>
          <ac:spMkLst>
            <pc:docMk/>
            <pc:sldMk cId="1351646585" sldId="270"/>
            <ac:spMk id="2" creationId="{9219AEF1-6BFE-9363-E270-1AA828774A9D}"/>
          </ac:spMkLst>
        </pc:spChg>
        <pc:spChg chg="mod">
          <ac:chgData name="Peter Angelopoulos" userId="b2a1821e-bb64-4cc6-a803-2d842a8fd0dc" providerId="ADAL" clId="{196817D7-696D-4F11-A167-2C1853470837}" dt="2026-08-05T12:30:34.883" v="49" actId="5793"/>
          <ac:spMkLst>
            <pc:docMk/>
            <pc:sldMk cId="1351646585" sldId="270"/>
            <ac:spMk id="6" creationId="{23B3D226-3B4A-6C19-C384-259DC2B6F3A5}"/>
          </ac:spMkLst>
        </pc:spChg>
        <pc:spChg chg="mod">
          <ac:chgData name="Peter Angelopoulos" userId="b2a1821e-bb64-4cc6-a803-2d842a8fd0dc" providerId="ADAL" clId="{196817D7-696D-4F11-A167-2C1853470837}" dt="2026-08-05T12:22:51.444" v="7"/>
          <ac:spMkLst>
            <pc:docMk/>
            <pc:sldMk cId="1351646585" sldId="270"/>
            <ac:spMk id="7" creationId="{1FCD2DE0-CF6E-1D78-D0D3-12D663F4BF71}"/>
          </ac:spMkLst>
        </pc:spChg>
      </pc:sldChg>
      <pc:sldChg chg="modSp add mod">
        <pc:chgData name="Peter Angelopoulos" userId="b2a1821e-bb64-4cc6-a803-2d842a8fd0dc" providerId="ADAL" clId="{196817D7-696D-4F11-A167-2C1853470837}" dt="2026-08-05T12:24:00.859" v="12" actId="14100"/>
        <pc:sldMkLst>
          <pc:docMk/>
          <pc:sldMk cId="3364532313" sldId="284"/>
        </pc:sldMkLst>
        <pc:spChg chg="mod">
          <ac:chgData name="Peter Angelopoulos" userId="b2a1821e-bb64-4cc6-a803-2d842a8fd0dc" providerId="ADAL" clId="{196817D7-696D-4F11-A167-2C1853470837}" dt="2026-08-05T12:22:51.444" v="7"/>
          <ac:spMkLst>
            <pc:docMk/>
            <pc:sldMk cId="3364532313" sldId="284"/>
            <ac:spMk id="5" creationId="{0587B274-52A8-10BA-8A4D-A91FD13A94FC}"/>
          </ac:spMkLst>
        </pc:spChg>
        <pc:spChg chg="mod">
          <ac:chgData name="Peter Angelopoulos" userId="b2a1821e-bb64-4cc6-a803-2d842a8fd0dc" providerId="ADAL" clId="{196817D7-696D-4F11-A167-2C1853470837}" dt="2026-08-05T12:22:51.444" v="7"/>
          <ac:spMkLst>
            <pc:docMk/>
            <pc:sldMk cId="3364532313" sldId="284"/>
            <ac:spMk id="6" creationId="{301A77E3-5C53-AFC6-B5CC-9473D9F1047D}"/>
          </ac:spMkLst>
        </pc:spChg>
        <pc:picChg chg="mod">
          <ac:chgData name="Peter Angelopoulos" userId="b2a1821e-bb64-4cc6-a803-2d842a8fd0dc" providerId="ADAL" clId="{196817D7-696D-4F11-A167-2C1853470837}" dt="2026-08-05T12:23:47.899" v="10" actId="14100"/>
          <ac:picMkLst>
            <pc:docMk/>
            <pc:sldMk cId="3364532313" sldId="284"/>
            <ac:picMk id="9" creationId="{1FD54DB1-5DF9-43C6-11FF-A51656047C1F}"/>
          </ac:picMkLst>
        </pc:picChg>
        <pc:picChg chg="mod">
          <ac:chgData name="Peter Angelopoulos" userId="b2a1821e-bb64-4cc6-a803-2d842a8fd0dc" providerId="ADAL" clId="{196817D7-696D-4F11-A167-2C1853470837}" dt="2026-08-05T12:24:00.859" v="12" actId="14100"/>
          <ac:picMkLst>
            <pc:docMk/>
            <pc:sldMk cId="3364532313" sldId="284"/>
            <ac:picMk id="10" creationId="{E797E34B-BAF2-9E0E-6AE6-7C9AD7F9691E}"/>
          </ac:picMkLst>
        </pc:picChg>
      </pc:sldChg>
      <pc:sldChg chg="modSp add mod">
        <pc:chgData name="Peter Angelopoulos" userId="b2a1821e-bb64-4cc6-a803-2d842a8fd0dc" providerId="ADAL" clId="{196817D7-696D-4F11-A167-2C1853470837}" dt="2026-08-05T12:26:53.954" v="16" actId="14100"/>
        <pc:sldMkLst>
          <pc:docMk/>
          <pc:sldMk cId="1504294281" sldId="285"/>
        </pc:sldMkLst>
        <pc:spChg chg="mod">
          <ac:chgData name="Peter Angelopoulos" userId="b2a1821e-bb64-4cc6-a803-2d842a8fd0dc" providerId="ADAL" clId="{196817D7-696D-4F11-A167-2C1853470837}" dt="2026-08-05T12:22:51.444" v="7"/>
          <ac:spMkLst>
            <pc:docMk/>
            <pc:sldMk cId="1504294281" sldId="285"/>
            <ac:spMk id="5" creationId="{6CC128C2-8943-5484-510F-E2AB733C0F42}"/>
          </ac:spMkLst>
        </pc:spChg>
        <pc:picChg chg="mod">
          <ac:chgData name="Peter Angelopoulos" userId="b2a1821e-bb64-4cc6-a803-2d842a8fd0dc" providerId="ADAL" clId="{196817D7-696D-4F11-A167-2C1853470837}" dt="2026-08-05T12:26:34.049" v="14" actId="14100"/>
          <ac:picMkLst>
            <pc:docMk/>
            <pc:sldMk cId="1504294281" sldId="285"/>
            <ac:picMk id="6" creationId="{E1212CB0-7A34-4D9C-D364-067104F54EF1}"/>
          </ac:picMkLst>
        </pc:picChg>
        <pc:picChg chg="mod">
          <ac:chgData name="Peter Angelopoulos" userId="b2a1821e-bb64-4cc6-a803-2d842a8fd0dc" providerId="ADAL" clId="{196817D7-696D-4F11-A167-2C1853470837}" dt="2026-08-05T12:26:53.954" v="16" actId="14100"/>
          <ac:picMkLst>
            <pc:docMk/>
            <pc:sldMk cId="1504294281" sldId="285"/>
            <ac:picMk id="7" creationId="{32F007F9-E18E-6143-607D-FD8979B9380A}"/>
          </ac:picMkLst>
        </pc:picChg>
      </pc:sldChg>
      <pc:sldChg chg="modSp add mod">
        <pc:chgData name="Peter Angelopoulos" userId="b2a1821e-bb64-4cc6-a803-2d842a8fd0dc" providerId="ADAL" clId="{196817D7-696D-4F11-A167-2C1853470837}" dt="2026-08-05T12:27:42.426" v="18" actId="14100"/>
        <pc:sldMkLst>
          <pc:docMk/>
          <pc:sldMk cId="358542648" sldId="286"/>
        </pc:sldMkLst>
        <pc:spChg chg="mod">
          <ac:chgData name="Peter Angelopoulos" userId="b2a1821e-bb64-4cc6-a803-2d842a8fd0dc" providerId="ADAL" clId="{196817D7-696D-4F11-A167-2C1853470837}" dt="2026-08-05T12:22:51.444" v="7"/>
          <ac:spMkLst>
            <pc:docMk/>
            <pc:sldMk cId="358542648" sldId="286"/>
            <ac:spMk id="5" creationId="{290B7904-F39F-F438-778A-F986E1AB7189}"/>
          </ac:spMkLst>
        </pc:spChg>
        <pc:picChg chg="mod">
          <ac:chgData name="Peter Angelopoulos" userId="b2a1821e-bb64-4cc6-a803-2d842a8fd0dc" providerId="ADAL" clId="{196817D7-696D-4F11-A167-2C1853470837}" dt="2026-08-05T12:27:42.426" v="18" actId="14100"/>
          <ac:picMkLst>
            <pc:docMk/>
            <pc:sldMk cId="358542648" sldId="286"/>
            <ac:picMk id="7" creationId="{09914FFC-CC86-E209-F833-CF8180C3390F}"/>
          </ac:picMkLst>
        </pc:picChg>
      </pc:sldChg>
      <pc:sldChg chg="modSp add">
        <pc:chgData name="Peter Angelopoulos" userId="b2a1821e-bb64-4cc6-a803-2d842a8fd0dc" providerId="ADAL" clId="{196817D7-696D-4F11-A167-2C1853470837}" dt="2026-08-05T12:22:51.444" v="7"/>
        <pc:sldMkLst>
          <pc:docMk/>
          <pc:sldMk cId="4126691634" sldId="287"/>
        </pc:sldMkLst>
        <pc:spChg chg="mod">
          <ac:chgData name="Peter Angelopoulos" userId="b2a1821e-bb64-4cc6-a803-2d842a8fd0dc" providerId="ADAL" clId="{196817D7-696D-4F11-A167-2C1853470837}" dt="2026-08-05T12:22:51.444" v="7"/>
          <ac:spMkLst>
            <pc:docMk/>
            <pc:sldMk cId="4126691634" sldId="287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E3BB0-823E-4A3D-9B2E-55DB69210836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1F53A-838D-4D3E-B9A1-96C4996D5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75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D3D50-11A4-471A-93DF-96D77A7379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470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4.0 and 3.0 mm balloons,</a:t>
            </a:r>
            <a:r>
              <a:rPr lang="en-US" baseline="0" dirty="0"/>
              <a:t> 6.0 mm balloon more </a:t>
            </a:r>
            <a:r>
              <a:rPr lang="en-US" baseline="0" dirty="0" err="1"/>
              <a:t>poximally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D3D50-11A4-471A-93DF-96D77A7379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3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783764"/>
            <a:ext cx="10515600" cy="247403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46B8E-B759-4EC1-B6E2-779AC50DDA1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DBF6-B2B0-49D5-9EF6-EF04A16DE5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974B4EB-C892-EA42-6B44-2500653E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820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476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783764"/>
            <a:ext cx="10515600" cy="247403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046B8E-B759-4EC1-B6E2-779AC50DDA1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974B4EB-C892-EA42-6B44-2500653E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8201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363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46B8E-B759-4EC1-B6E2-779AC50DDA1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DBF6-B2B0-49D5-9EF6-EF04A16D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3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46B8E-B759-4EC1-B6E2-779AC50DDA1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DBF6-B2B0-49D5-9EF6-EF04A16D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10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46B8E-B759-4EC1-B6E2-779AC50DDA1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DBF6-B2B0-49D5-9EF6-EF04A16D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749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46B8E-B759-4EC1-B6E2-779AC50DDA1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DBF6-B2B0-49D5-9EF6-EF04A16D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05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46B8E-B759-4EC1-B6E2-779AC50DDA1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DBF6-B2B0-49D5-9EF6-EF04A16D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2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46B8E-B759-4EC1-B6E2-779AC50DDA1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4DBF6-B2B0-49D5-9EF6-EF04A16D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5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822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046B8E-B759-4EC1-B6E2-779AC50DDA1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6063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265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F4DBF6-B2B0-49D5-9EF6-EF04A16DE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0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microsoft.com/office/2007/relationships/media" Target="../media/media2.mp4"/><Relationship Id="rId7" Type="http://schemas.openxmlformats.org/officeDocument/2006/relationships/video" Target="../media/media4.mp4"/><Relationship Id="rId12" Type="http://schemas.openxmlformats.org/officeDocument/2006/relationships/image" Target="../media/image7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microsoft.com/office/2007/relationships/media" Target="../media/media4.mp4"/><Relationship Id="rId11" Type="http://schemas.openxmlformats.org/officeDocument/2006/relationships/image" Target="../media/image6.png"/><Relationship Id="rId5" Type="http://schemas.openxmlformats.org/officeDocument/2006/relationships/video" Target="../media/media3.mp4"/><Relationship Id="rId10" Type="http://schemas.openxmlformats.org/officeDocument/2006/relationships/image" Target="../media/image5.png"/><Relationship Id="rId4" Type="http://schemas.microsoft.com/office/2007/relationships/media" Target="../media/media3.mp4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microsoft.com/office/2007/relationships/media" Target="../media/media6.mp4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11.png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6" Type="http://schemas.microsoft.com/office/2007/relationships/media" Target="../media/media8.mp4"/><Relationship Id="rId11" Type="http://schemas.openxmlformats.org/officeDocument/2006/relationships/image" Target="../media/image10.png"/><Relationship Id="rId5" Type="http://schemas.openxmlformats.org/officeDocument/2006/relationships/video" Target="../media/media7.mp4"/><Relationship Id="rId10" Type="http://schemas.openxmlformats.org/officeDocument/2006/relationships/image" Target="../media/image9.png"/><Relationship Id="rId4" Type="http://schemas.microsoft.com/office/2007/relationships/media" Target="../media/media7.mp4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15.png"/><Relationship Id="rId3" Type="http://schemas.microsoft.com/office/2007/relationships/media" Target="../media/media10.mp4"/><Relationship Id="rId7" Type="http://schemas.microsoft.com/office/2007/relationships/media" Target="../media/media12.mp4"/><Relationship Id="rId12" Type="http://schemas.openxmlformats.org/officeDocument/2006/relationships/image" Target="../media/image14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microsoft.com/office/2007/relationships/media" Target="../media/media11.mp4"/><Relationship Id="rId11" Type="http://schemas.openxmlformats.org/officeDocument/2006/relationships/image" Target="../media/image13.png"/><Relationship Id="rId5" Type="http://schemas.openxmlformats.org/officeDocument/2006/relationships/video" Target="NULL" TargetMode="External"/><Relationship Id="rId10" Type="http://schemas.openxmlformats.org/officeDocument/2006/relationships/image" Target="../media/image12.png"/><Relationship Id="rId4" Type="http://schemas.openxmlformats.org/officeDocument/2006/relationships/video" Target="../media/media10.mp4"/><Relationship Id="rId9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3D226-3B4A-6C19-C384-259DC2B6F3A5}"/>
              </a:ext>
            </a:extLst>
          </p:cNvPr>
          <p:cNvSpPr txBox="1">
            <a:spLocks/>
          </p:cNvSpPr>
          <p:nvPr/>
        </p:nvSpPr>
        <p:spPr>
          <a:xfrm>
            <a:off x="1472793" y="1533078"/>
            <a:ext cx="8506739" cy="41885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/>
                </a:solidFill>
              </a:rPr>
              <a:t>58 Y/O Female all the usual risk factors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/>
                </a:solidFill>
              </a:rPr>
              <a:t>Rutherford 3 progressing to R4 with some pain at rest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/>
                </a:solidFill>
              </a:rPr>
              <a:t>Imaging performed: Duplex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/>
                </a:solidFill>
              </a:rPr>
              <a:t>Left Popliteal occlusion; 80-100cm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/>
                </a:solidFill>
              </a:rPr>
              <a:t>Distal SFA diffusely diseased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/>
                </a:solidFill>
              </a:rPr>
              <a:t>Plan revascularize the popliteal to relieve rest pain, had multiple prior rounds of restenosis.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/>
                </a:solidFill>
              </a:rPr>
              <a:t>Planning to stent given restenosis/occlusion </a:t>
            </a:r>
            <a:endParaRPr lang="en-US" dirty="0"/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1FCD2DE0-CF6E-1D78-D0D3-12D663F4B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PATIENT DEMOGRAPHICS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19AEF1-6BFE-9363-E270-1AA828774A9D}"/>
              </a:ext>
            </a:extLst>
          </p:cNvPr>
          <p:cNvSpPr txBox="1"/>
          <p:nvPr/>
        </p:nvSpPr>
        <p:spPr>
          <a:xfrm>
            <a:off x="838200" y="6336792"/>
            <a:ext cx="459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Dr Matthew Finn</a:t>
            </a:r>
          </a:p>
        </p:txBody>
      </p:sp>
    </p:spTree>
    <p:extLst>
      <p:ext uri="{BB962C8B-B14F-4D97-AF65-F5344CB8AC3E}">
        <p14:creationId xmlns:p14="http://schemas.microsoft.com/office/powerpoint/2010/main" val="135164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01A77E3-5C53-AFC6-B5CC-9473D9F1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Baseline Angiography with occluded Popliteal</a:t>
            </a:r>
          </a:p>
        </p:txBody>
      </p:sp>
      <p:pic>
        <p:nvPicPr>
          <p:cNvPr id="9" name="MOVIE-0001">
            <a:hlinkClick r:id="" action="ppaction://media"/>
            <a:extLst>
              <a:ext uri="{FF2B5EF4-FFF2-40B4-BE49-F238E27FC236}">
                <a16:creationId xmlns:a16="http://schemas.microsoft.com/office/drawing/2014/main" id="{1FD54DB1-5DF9-43C6-11FF-A51656047C1F}"/>
              </a:ext>
            </a:extLst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511"/>
                </p14:media>
              </p:ext>
            </p:extLst>
          </p:nvPr>
        </p:nvPicPr>
        <p:blipFill>
          <a:blip r:embed="rId9"/>
          <a:srcRect l="21501" t="-1033" r="22867" b="-1"/>
          <a:stretch>
            <a:fillRect/>
          </a:stretch>
        </p:blipFill>
        <p:spPr>
          <a:xfrm>
            <a:off x="412515" y="1368425"/>
            <a:ext cx="2678348" cy="4636556"/>
          </a:xfrm>
        </p:spPr>
      </p:pic>
      <p:pic>
        <p:nvPicPr>
          <p:cNvPr id="10" name="MOVIE-0002">
            <a:hlinkClick r:id="" action="ppaction://media"/>
            <a:extLst>
              <a:ext uri="{FF2B5EF4-FFF2-40B4-BE49-F238E27FC236}">
                <a16:creationId xmlns:a16="http://schemas.microsoft.com/office/drawing/2014/main" id="{E797E34B-BAF2-9E0E-6AE6-7C9AD7F9691E}"/>
              </a:ext>
            </a:extLst>
          </p:cNvPr>
          <p:cNvPicPr>
            <a:picLocks noGrp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r:embed="rId3">
                  <p14:trim st="1330" end="961"/>
                </p14:media>
              </p:ext>
            </p:extLst>
          </p:nvPr>
        </p:nvPicPr>
        <p:blipFill>
          <a:blip r:embed="rId10"/>
          <a:srcRect l="25079" r="23892"/>
          <a:stretch>
            <a:fillRect/>
          </a:stretch>
        </p:blipFill>
        <p:spPr>
          <a:xfrm>
            <a:off x="3486150" y="1453896"/>
            <a:ext cx="2209800" cy="455108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87B274-52A8-10BA-8A4D-A91FD13A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2</a:t>
            </a:fld>
            <a:endParaRPr lang="en-US"/>
          </a:p>
        </p:txBody>
      </p:sp>
      <p:pic>
        <p:nvPicPr>
          <p:cNvPr id="11" name="MOVIE-0003">
            <a:hlinkClick r:id="" action="ppaction://media"/>
            <a:extLst>
              <a:ext uri="{FF2B5EF4-FFF2-40B4-BE49-F238E27FC236}">
                <a16:creationId xmlns:a16="http://schemas.microsoft.com/office/drawing/2014/main" id="{40067BD4-02CC-F898-CEDA-A3C703BFB7C8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rcRect l="22831" t="-1" r="23032" b="-1"/>
          <a:stretch>
            <a:fillRect/>
          </a:stretch>
        </p:blipFill>
        <p:spPr>
          <a:xfrm>
            <a:off x="6191247" y="1368425"/>
            <a:ext cx="2352675" cy="4711112"/>
          </a:xfrm>
          <a:prstGeom prst="rect">
            <a:avLst/>
          </a:prstGeom>
        </p:spPr>
      </p:pic>
      <p:pic>
        <p:nvPicPr>
          <p:cNvPr id="12" name="MOVIE-0004">
            <a:hlinkClick r:id="" action="ppaction://media"/>
            <a:extLst>
              <a:ext uri="{FF2B5EF4-FFF2-40B4-BE49-F238E27FC236}">
                <a16:creationId xmlns:a16="http://schemas.microsoft.com/office/drawing/2014/main" id="{8BC66E8E-B4EE-AFBD-F4FE-6D818BDDAEDA}"/>
              </a:ext>
            </a:extLst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rcRect l="23953" t="741" r="22145" b="-1"/>
          <a:stretch>
            <a:fillRect/>
          </a:stretch>
        </p:blipFill>
        <p:spPr>
          <a:xfrm>
            <a:off x="9143999" y="1308393"/>
            <a:ext cx="2352675" cy="46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3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15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197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863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4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B8200-1815-3251-B6ED-53798CC3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05416" cy="71386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Santreva Crossing and Additional passes Creating a Channel</a:t>
            </a:r>
          </a:p>
        </p:txBody>
      </p:sp>
      <p:pic>
        <p:nvPicPr>
          <p:cNvPr id="6" name="MOVIE-0005">
            <a:hlinkClick r:id="" action="ppaction://media"/>
            <a:extLst>
              <a:ext uri="{FF2B5EF4-FFF2-40B4-BE49-F238E27FC236}">
                <a16:creationId xmlns:a16="http://schemas.microsoft.com/office/drawing/2014/main" id="{E1212CB0-7A34-4D9C-D364-067104F54EF1}"/>
              </a:ext>
            </a:extLst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3548"/>
                </p14:media>
              </p:ext>
            </p:extLst>
          </p:nvPr>
        </p:nvPicPr>
        <p:blipFill>
          <a:blip r:embed="rId9"/>
          <a:srcRect l="20807" t="511" r="19858" b="-1"/>
          <a:stretch>
            <a:fillRect/>
          </a:stretch>
        </p:blipFill>
        <p:spPr>
          <a:xfrm>
            <a:off x="428625" y="1160648"/>
            <a:ext cx="2673350" cy="4859151"/>
          </a:xfrm>
        </p:spPr>
      </p:pic>
      <p:pic>
        <p:nvPicPr>
          <p:cNvPr id="7" name="MOVIE-0006">
            <a:hlinkClick r:id="" action="ppaction://media"/>
            <a:extLst>
              <a:ext uri="{FF2B5EF4-FFF2-40B4-BE49-F238E27FC236}">
                <a16:creationId xmlns:a16="http://schemas.microsoft.com/office/drawing/2014/main" id="{32F007F9-E18E-6143-607D-FD8979B9380A}"/>
              </a:ext>
            </a:extLst>
          </p:cNvPr>
          <p:cNvPicPr>
            <a:picLocks noGrp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r:embed="rId3">
                  <p14:trim st="10098"/>
                </p14:media>
              </p:ext>
            </p:extLst>
          </p:nvPr>
        </p:nvPicPr>
        <p:blipFill>
          <a:blip r:embed="rId10"/>
          <a:srcRect l="21294" t="511" r="25216" b="-1"/>
          <a:stretch>
            <a:fillRect/>
          </a:stretch>
        </p:blipFill>
        <p:spPr>
          <a:xfrm>
            <a:off x="3101975" y="1160648"/>
            <a:ext cx="2430463" cy="4859151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C128C2-8943-5484-510F-E2AB733C0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3</a:t>
            </a:fld>
            <a:endParaRPr lang="en-US"/>
          </a:p>
        </p:txBody>
      </p:sp>
      <p:pic>
        <p:nvPicPr>
          <p:cNvPr id="8" name="MOVIE-0007">
            <a:hlinkClick r:id="" action="ppaction://media"/>
            <a:extLst>
              <a:ext uri="{FF2B5EF4-FFF2-40B4-BE49-F238E27FC236}">
                <a16:creationId xmlns:a16="http://schemas.microsoft.com/office/drawing/2014/main" id="{E9DC1A15-7639-9F5E-52A7-C83B19F6A1C3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rcRect l="20641" t="1061" r="22602"/>
          <a:stretch>
            <a:fillRect/>
          </a:stretch>
        </p:blipFill>
        <p:spPr>
          <a:xfrm>
            <a:off x="5560868" y="1160648"/>
            <a:ext cx="2578398" cy="4859152"/>
          </a:xfrm>
          <a:prstGeom prst="rect">
            <a:avLst/>
          </a:prstGeom>
        </p:spPr>
      </p:pic>
      <p:pic>
        <p:nvPicPr>
          <p:cNvPr id="9" name="MOVIE-0008">
            <a:hlinkClick r:id="" action="ppaction://media"/>
            <a:extLst>
              <a:ext uri="{FF2B5EF4-FFF2-40B4-BE49-F238E27FC236}">
                <a16:creationId xmlns:a16="http://schemas.microsoft.com/office/drawing/2014/main" id="{A671FA87-1DEE-2A7C-5B37-5CF38F67646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6">
                  <p14:trim st="3024" end="612.3333"/>
                </p14:media>
              </p:ext>
            </p:extLst>
          </p:nvPr>
        </p:nvPicPr>
        <p:blipFill>
          <a:blip r:embed="rId12"/>
          <a:srcRect l="20276" t="1782" r="19950"/>
          <a:stretch>
            <a:fillRect/>
          </a:stretch>
        </p:blipFill>
        <p:spPr>
          <a:xfrm>
            <a:off x="8058150" y="1160648"/>
            <a:ext cx="2727905" cy="48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9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8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9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686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52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0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35971-6760-2F61-14BB-015B21E12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427"/>
          </a:xfrm>
        </p:spPr>
        <p:txBody>
          <a:bodyPr>
            <a:normAutofit/>
          </a:bodyPr>
          <a:lstStyle/>
          <a:p>
            <a:r>
              <a:rPr lang="en-US" sz="3600" dirty="0"/>
              <a:t>PTA of Popliteal into the Tibial and Final Result</a:t>
            </a:r>
          </a:p>
        </p:txBody>
      </p:sp>
      <p:pic>
        <p:nvPicPr>
          <p:cNvPr id="7" name="MOVIE-0010">
            <a:hlinkClick r:id="" action="ppaction://media"/>
            <a:extLst>
              <a:ext uri="{FF2B5EF4-FFF2-40B4-BE49-F238E27FC236}">
                <a16:creationId xmlns:a16="http://schemas.microsoft.com/office/drawing/2014/main" id="{09914FFC-CC86-E209-F833-CF8180C3390F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25992" t="1051" r="28110"/>
          <a:stretch>
            <a:fillRect/>
          </a:stretch>
        </p:blipFill>
        <p:spPr>
          <a:xfrm>
            <a:off x="1076325" y="1198384"/>
            <a:ext cx="1665288" cy="486244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B7904-F39F-F438-778A-F986E1AB7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4</a:t>
            </a:fld>
            <a:endParaRPr lang="en-US"/>
          </a:p>
        </p:txBody>
      </p:sp>
      <p:pic>
        <p:nvPicPr>
          <p:cNvPr id="14" name="MOVIE-0011">
            <a:hlinkClick r:id="" action="ppaction://media"/>
            <a:extLst>
              <a:ext uri="{FF2B5EF4-FFF2-40B4-BE49-F238E27FC236}">
                <a16:creationId xmlns:a16="http://schemas.microsoft.com/office/drawing/2014/main" id="{2878AF76-6D09-D231-7874-CA31C6CF57A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rcRect l="31550" t="707" r="32612"/>
          <a:stretch>
            <a:fillRect/>
          </a:stretch>
        </p:blipFill>
        <p:spPr>
          <a:xfrm>
            <a:off x="3050228" y="1198383"/>
            <a:ext cx="1637520" cy="4904792"/>
          </a:xfrm>
          <a:prstGeom prst="rect">
            <a:avLst/>
          </a:prstGeom>
        </p:spPr>
      </p:pic>
      <p:pic>
        <p:nvPicPr>
          <p:cNvPr id="6" name="Media1">
            <a:hlinkClick r:id="" action="ppaction://media"/>
            <a:extLst>
              <a:ext uri="{FF2B5EF4-FFF2-40B4-BE49-F238E27FC236}">
                <a16:creationId xmlns:a16="http://schemas.microsoft.com/office/drawing/2014/main" id="{CC10ECC4-536A-AE27-7DA9-8525EE04F5BF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>
                  <p14:trim st="2656" end="871"/>
                </p14:media>
              </p:ext>
            </p:extLst>
          </p:nvPr>
        </p:nvPicPr>
        <p:blipFill>
          <a:blip r:embed="rId12"/>
          <a:srcRect l="39966" t="581" r="37680"/>
          <a:stretch>
            <a:fillRect/>
          </a:stretch>
        </p:blipFill>
        <p:spPr>
          <a:xfrm>
            <a:off x="6592185" y="1083766"/>
            <a:ext cx="1809884" cy="4977066"/>
          </a:xfrm>
          <a:prstGeom prst="rect">
            <a:avLst/>
          </a:prstGeom>
        </p:spPr>
      </p:pic>
      <p:pic>
        <p:nvPicPr>
          <p:cNvPr id="8" name="Media2">
            <a:hlinkClick r:id="" action="ppaction://media"/>
            <a:extLst>
              <a:ext uri="{FF2B5EF4-FFF2-40B4-BE49-F238E27FC236}">
                <a16:creationId xmlns:a16="http://schemas.microsoft.com/office/drawing/2014/main" id="{F63F45A5-1D91-23B9-862A-D1ACE137F2FF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7">
                  <p14:trim st="1856" end="578"/>
                </p14:media>
              </p:ext>
            </p:extLst>
          </p:nvPr>
        </p:nvPicPr>
        <p:blipFill>
          <a:blip r:embed="rId13"/>
          <a:srcRect l="31444" t="-1089" r="29257" b="1"/>
          <a:stretch>
            <a:fillRect/>
          </a:stretch>
        </p:blipFill>
        <p:spPr>
          <a:xfrm>
            <a:off x="8833307" y="1056282"/>
            <a:ext cx="1809884" cy="504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6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5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5</a:t>
            </a:fld>
            <a:endParaRPr lang="en-US"/>
          </a:p>
        </p:txBody>
      </p:sp>
      <p:pic>
        <p:nvPicPr>
          <p:cNvPr id="3" name="IVUS">
            <a:hlinkClick r:id="" action="ppaction://media"/>
            <a:extLst>
              <a:ext uri="{FF2B5EF4-FFF2-40B4-BE49-F238E27FC236}">
                <a16:creationId xmlns:a16="http://schemas.microsoft.com/office/drawing/2014/main" id="{0414A860-8382-D0C9-8702-C76E18351B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78480" y="365125"/>
            <a:ext cx="5791200" cy="6065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FAFEC1-4607-3FE2-05F6-7C0D98F16C12}"/>
              </a:ext>
            </a:extLst>
          </p:cNvPr>
          <p:cNvSpPr txBox="1"/>
          <p:nvPr/>
        </p:nvSpPr>
        <p:spPr>
          <a:xfrm>
            <a:off x="329609" y="2052084"/>
            <a:ext cx="25943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Imaging shows Intraplaque crossing</a:t>
            </a:r>
          </a:p>
        </p:txBody>
      </p:sp>
    </p:spTree>
    <p:extLst>
      <p:ext uri="{BB962C8B-B14F-4D97-AF65-F5344CB8AC3E}">
        <p14:creationId xmlns:p14="http://schemas.microsoft.com/office/powerpoint/2010/main" val="412669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5001_agsf_ppt_v1d">
  <a:themeElements>
    <a:clrScheme name="AngioSafe">
      <a:dk1>
        <a:srgbClr val="000000"/>
      </a:dk1>
      <a:lt1>
        <a:srgbClr val="FFFFFF"/>
      </a:lt1>
      <a:dk2>
        <a:srgbClr val="827C78"/>
      </a:dk2>
      <a:lt2>
        <a:srgbClr val="B3ACA6"/>
      </a:lt2>
      <a:accent1>
        <a:srgbClr val="A95154"/>
      </a:accent1>
      <a:accent2>
        <a:srgbClr val="ECE3DD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98999"/>
      </a:hlink>
      <a:folHlink>
        <a:srgbClr val="F98999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5001_agsf_ppt_v1c" id="{308A820C-FAD5-A248-B010-8447FFFAB799}" vid="{177A32DC-A44D-E845-A41E-7BA43B98A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AngioSafe Slide Template</Template>
  <TotalTime>11</TotalTime>
  <Words>106</Words>
  <Application>Microsoft Office PowerPoint</Application>
  <PresentationFormat>Widescreen</PresentationFormat>
  <Paragraphs>20</Paragraphs>
  <Slides>5</Slides>
  <Notes>2</Notes>
  <HiddenSlides>0</HiddenSlides>
  <MMClips>13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Century Gothic</vt:lpstr>
      <vt:lpstr>Wingdings</vt:lpstr>
      <vt:lpstr>25001_agsf_ppt_v1d</vt:lpstr>
      <vt:lpstr>PATIENT DEMOGRAPHICS</vt:lpstr>
      <vt:lpstr>Baseline Angiography with occluded Popliteal</vt:lpstr>
      <vt:lpstr>Santreva Crossing and Additional passes Creating a Channel</vt:lpstr>
      <vt:lpstr>PTA of Popliteal into the Tibial and Final Result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Angelopoulos</dc:creator>
  <cp:lastModifiedBy>Reena Mishra</cp:lastModifiedBy>
  <cp:revision>1</cp:revision>
  <dcterms:created xsi:type="dcterms:W3CDTF">2026-08-05T12:18:46Z</dcterms:created>
  <dcterms:modified xsi:type="dcterms:W3CDTF">2026-08-05T15:02:23Z</dcterms:modified>
</cp:coreProperties>
</file>