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60" r:id="rId2"/>
    <p:sldId id="283" r:id="rId3"/>
    <p:sldId id="278" r:id="rId4"/>
    <p:sldId id="279" r:id="rId5"/>
    <p:sldId id="264" r:id="rId6"/>
    <p:sldId id="280" r:id="rId7"/>
    <p:sldId id="266" r:id="rId8"/>
    <p:sldId id="267" r:id="rId9"/>
    <p:sldId id="269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0CEFB2-5861-49E0-B424-6D721ABE8343}" v="12" dt="2026-08-05T12:09:15.499"/>
    <p1510:client id="{41059898-1E05-45AA-967A-E86A003B894E}" v="1" dt="2026-08-05T12:31:13.7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5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Angelopoulos" userId="b2a1821e-bb64-4cc6-a803-2d842a8fd0dc" providerId="ADAL" clId="{196817D7-696D-4F11-A167-2C1853470837}"/>
    <pc:docChg chg="custSel addSld delSld modSld">
      <pc:chgData name="Peter Angelopoulos" userId="b2a1821e-bb64-4cc6-a803-2d842a8fd0dc" providerId="ADAL" clId="{196817D7-696D-4F11-A167-2C1853470837}" dt="2026-08-05T12:31:31.934" v="198" actId="1076"/>
      <pc:docMkLst>
        <pc:docMk/>
      </pc:docMkLst>
      <pc:sldChg chg="modSp new del">
        <pc:chgData name="Peter Angelopoulos" userId="b2a1821e-bb64-4cc6-a803-2d842a8fd0dc" providerId="ADAL" clId="{196817D7-696D-4F11-A167-2C1853470837}" dt="2026-08-05T12:05:19.633" v="29" actId="2696"/>
        <pc:sldMkLst>
          <pc:docMk/>
          <pc:sldMk cId="675925949" sldId="256"/>
        </pc:sldMkLst>
        <pc:spChg chg="mod">
          <ac:chgData name="Peter Angelopoulos" userId="b2a1821e-bb64-4cc6-a803-2d842a8fd0dc" providerId="ADAL" clId="{196817D7-696D-4F11-A167-2C1853470837}" dt="2026-08-05T12:05:08.578" v="27"/>
          <ac:spMkLst>
            <pc:docMk/>
            <pc:sldMk cId="675925949" sldId="256"/>
            <ac:spMk id="2" creationId="{9D7366AA-ED81-06B8-BEBA-3554B00EFBBD}"/>
          </ac:spMkLst>
        </pc:spChg>
        <pc:spChg chg="mod">
          <ac:chgData name="Peter Angelopoulos" userId="b2a1821e-bb64-4cc6-a803-2d842a8fd0dc" providerId="ADAL" clId="{196817D7-696D-4F11-A167-2C1853470837}" dt="2026-08-05T12:05:08.578" v="27"/>
          <ac:spMkLst>
            <pc:docMk/>
            <pc:sldMk cId="675925949" sldId="256"/>
            <ac:spMk id="3" creationId="{C90EF510-1493-A3A3-A6C3-4F1D0D2F3D0D}"/>
          </ac:spMkLst>
        </pc:spChg>
      </pc:sldChg>
      <pc:sldChg chg="addSp new del mod">
        <pc:chgData name="Peter Angelopoulos" userId="b2a1821e-bb64-4cc6-a803-2d842a8fd0dc" providerId="ADAL" clId="{196817D7-696D-4F11-A167-2C1853470837}" dt="2026-08-05T12:00:34.267" v="9" actId="2696"/>
        <pc:sldMkLst>
          <pc:docMk/>
          <pc:sldMk cId="3029841913" sldId="256"/>
        </pc:sldMkLst>
        <pc:picChg chg="add">
          <ac:chgData name="Peter Angelopoulos" userId="b2a1821e-bb64-4cc6-a803-2d842a8fd0dc" providerId="ADAL" clId="{196817D7-696D-4F11-A167-2C1853470837}" dt="2026-08-05T11:58:52.541" v="1" actId="22"/>
          <ac:picMkLst>
            <pc:docMk/>
            <pc:sldMk cId="3029841913" sldId="256"/>
            <ac:picMk id="5" creationId="{3BFC46F0-5609-E128-7407-9417EC86DFDD}"/>
          </ac:picMkLst>
        </pc:picChg>
        <pc:picChg chg="add">
          <ac:chgData name="Peter Angelopoulos" userId="b2a1821e-bb64-4cc6-a803-2d842a8fd0dc" providerId="ADAL" clId="{196817D7-696D-4F11-A167-2C1853470837}" dt="2026-08-05T11:59:08.206" v="2" actId="22"/>
          <ac:picMkLst>
            <pc:docMk/>
            <pc:sldMk cId="3029841913" sldId="256"/>
            <ac:picMk id="7" creationId="{2A401968-30DF-F1F5-7C84-37D01A65DA19}"/>
          </ac:picMkLst>
        </pc:picChg>
      </pc:sldChg>
      <pc:sldChg chg="addSp modSp new del mod">
        <pc:chgData name="Peter Angelopoulos" userId="b2a1821e-bb64-4cc6-a803-2d842a8fd0dc" providerId="ADAL" clId="{196817D7-696D-4F11-A167-2C1853470837}" dt="2026-08-05T12:01:01.097" v="12" actId="2696"/>
        <pc:sldMkLst>
          <pc:docMk/>
          <pc:sldMk cId="1511196073" sldId="257"/>
        </pc:sldMkLst>
        <pc:picChg chg="add mod">
          <ac:chgData name="Peter Angelopoulos" userId="b2a1821e-bb64-4cc6-a803-2d842a8fd0dc" providerId="ADAL" clId="{196817D7-696D-4F11-A167-2C1853470837}" dt="2026-08-05T12:00:52.656" v="11" actId="14100"/>
          <ac:picMkLst>
            <pc:docMk/>
            <pc:sldMk cId="1511196073" sldId="257"/>
            <ac:picMk id="5" creationId="{D0F4F24E-5E3D-818D-C78A-6378F20DF22D}"/>
          </ac:picMkLst>
        </pc:picChg>
      </pc:sldChg>
      <pc:sldChg chg="addSp new del mod">
        <pc:chgData name="Peter Angelopoulos" userId="b2a1821e-bb64-4cc6-a803-2d842a8fd0dc" providerId="ADAL" clId="{196817D7-696D-4F11-A167-2C1853470837}" dt="2026-08-05T12:01:04.853" v="13" actId="2696"/>
        <pc:sldMkLst>
          <pc:docMk/>
          <pc:sldMk cId="3901107510" sldId="258"/>
        </pc:sldMkLst>
        <pc:picChg chg="add">
          <ac:chgData name="Peter Angelopoulos" userId="b2a1821e-bb64-4cc6-a803-2d842a8fd0dc" providerId="ADAL" clId="{196817D7-696D-4F11-A167-2C1853470837}" dt="2026-08-05T11:59:50.481" v="6" actId="22"/>
          <ac:picMkLst>
            <pc:docMk/>
            <pc:sldMk cId="3901107510" sldId="258"/>
            <ac:picMk id="5" creationId="{EB82E242-F549-0AC1-028B-78BE1F575FD0}"/>
          </ac:picMkLst>
        </pc:picChg>
      </pc:sldChg>
      <pc:sldChg chg="addSp new del mod">
        <pc:chgData name="Peter Angelopoulos" userId="b2a1821e-bb64-4cc6-a803-2d842a8fd0dc" providerId="ADAL" clId="{196817D7-696D-4F11-A167-2C1853470837}" dt="2026-08-05T12:01:09.188" v="14" actId="2696"/>
        <pc:sldMkLst>
          <pc:docMk/>
          <pc:sldMk cId="1338690638" sldId="259"/>
        </pc:sldMkLst>
        <pc:picChg chg="add">
          <ac:chgData name="Peter Angelopoulos" userId="b2a1821e-bb64-4cc6-a803-2d842a8fd0dc" providerId="ADAL" clId="{196817D7-696D-4F11-A167-2C1853470837}" dt="2026-08-05T12:00:20.006" v="8" actId="22"/>
          <ac:picMkLst>
            <pc:docMk/>
            <pc:sldMk cId="1338690638" sldId="259"/>
            <ac:picMk id="5" creationId="{E337443B-2BDD-989D-3111-53F350D58EF1}"/>
          </ac:picMkLst>
        </pc:picChg>
      </pc:sldChg>
      <pc:sldChg chg="addSp modSp add mod">
        <pc:chgData name="Peter Angelopoulos" userId="b2a1821e-bb64-4cc6-a803-2d842a8fd0dc" providerId="ADAL" clId="{196817D7-696D-4F11-A167-2C1853470837}" dt="2026-08-05T12:31:31.934" v="198" actId="1076"/>
        <pc:sldMkLst>
          <pc:docMk/>
          <pc:sldMk cId="483796061" sldId="260"/>
        </pc:sldMkLst>
        <pc:spChg chg="add mod">
          <ac:chgData name="Peter Angelopoulos" userId="b2a1821e-bb64-4cc6-a803-2d842a8fd0dc" providerId="ADAL" clId="{196817D7-696D-4F11-A167-2C1853470837}" dt="2026-08-05T12:31:31.934" v="198" actId="1076"/>
          <ac:spMkLst>
            <pc:docMk/>
            <pc:sldMk cId="483796061" sldId="260"/>
            <ac:spMk id="2" creationId="{317BF8BA-C12F-8F7D-5F32-A649B0788E36}"/>
          </ac:spMkLst>
        </pc:spChg>
        <pc:spChg chg="mod">
          <ac:chgData name="Peter Angelopoulos" userId="b2a1821e-bb64-4cc6-a803-2d842a8fd0dc" providerId="ADAL" clId="{196817D7-696D-4F11-A167-2C1853470837}" dt="2026-08-05T12:05:08.578" v="27"/>
          <ac:spMkLst>
            <pc:docMk/>
            <pc:sldMk cId="483796061" sldId="260"/>
            <ac:spMk id="5" creationId="{25082B09-76E2-725B-81A9-F566A3A33A73}"/>
          </ac:spMkLst>
        </pc:spChg>
        <pc:spChg chg="mod">
          <ac:chgData name="Peter Angelopoulos" userId="b2a1821e-bb64-4cc6-a803-2d842a8fd0dc" providerId="ADAL" clId="{196817D7-696D-4F11-A167-2C1853470837}" dt="2026-08-05T12:05:08.578" v="27"/>
          <ac:spMkLst>
            <pc:docMk/>
            <pc:sldMk cId="483796061" sldId="260"/>
            <ac:spMk id="6" creationId="{ED3E4875-EBAA-7C62-D7EE-FD1ECB7E457B}"/>
          </ac:spMkLst>
        </pc:spChg>
        <pc:spChg chg="mod">
          <ac:chgData name="Peter Angelopoulos" userId="b2a1821e-bb64-4cc6-a803-2d842a8fd0dc" providerId="ADAL" clId="{196817D7-696D-4F11-A167-2C1853470837}" dt="2026-08-05T12:05:08.578" v="27"/>
          <ac:spMkLst>
            <pc:docMk/>
            <pc:sldMk cId="483796061" sldId="260"/>
            <ac:spMk id="7" creationId="{B43AA9C9-E907-4354-A7A7-2E56F5E3C260}"/>
          </ac:spMkLst>
        </pc:spChg>
      </pc:sldChg>
      <pc:sldChg chg="modSp add mod">
        <pc:chgData name="Peter Angelopoulos" userId="b2a1821e-bb64-4cc6-a803-2d842a8fd0dc" providerId="ADAL" clId="{196817D7-696D-4F11-A167-2C1853470837}" dt="2026-08-05T12:12:52.358" v="118" actId="14100"/>
        <pc:sldMkLst>
          <pc:docMk/>
          <pc:sldMk cId="4016005410" sldId="264"/>
        </pc:sldMkLst>
        <pc:spChg chg="mod">
          <ac:chgData name="Peter Angelopoulos" userId="b2a1821e-bb64-4cc6-a803-2d842a8fd0dc" providerId="ADAL" clId="{196817D7-696D-4F11-A167-2C1853470837}" dt="2026-08-05T12:11:48.713" v="58" actId="1076"/>
          <ac:spMkLst>
            <pc:docMk/>
            <pc:sldMk cId="4016005410" sldId="264"/>
            <ac:spMk id="14" creationId="{65070981-13BA-74AF-30B7-700AA5273D6B}"/>
          </ac:spMkLst>
        </pc:spChg>
        <pc:spChg chg="mod">
          <ac:chgData name="Peter Angelopoulos" userId="b2a1821e-bb64-4cc6-a803-2d842a8fd0dc" providerId="ADAL" clId="{196817D7-696D-4F11-A167-2C1853470837}" dt="2026-08-05T12:12:52.358" v="118" actId="14100"/>
          <ac:spMkLst>
            <pc:docMk/>
            <pc:sldMk cId="4016005410" sldId="264"/>
            <ac:spMk id="18" creationId="{F7A358DE-957D-6674-D95F-9A65CC4729AA}"/>
          </ac:spMkLst>
        </pc:spChg>
      </pc:sldChg>
      <pc:sldChg chg="modSp add">
        <pc:chgData name="Peter Angelopoulos" userId="b2a1821e-bb64-4cc6-a803-2d842a8fd0dc" providerId="ADAL" clId="{196817D7-696D-4F11-A167-2C1853470837}" dt="2026-08-05T12:05:08.578" v="27"/>
        <pc:sldMkLst>
          <pc:docMk/>
          <pc:sldMk cId="55955630" sldId="266"/>
        </pc:sldMkLst>
        <pc:spChg chg="mod">
          <ac:chgData name="Peter Angelopoulos" userId="b2a1821e-bb64-4cc6-a803-2d842a8fd0dc" providerId="ADAL" clId="{196817D7-696D-4F11-A167-2C1853470837}" dt="2026-08-05T12:05:08.578" v="27"/>
          <ac:spMkLst>
            <pc:docMk/>
            <pc:sldMk cId="55955630" sldId="266"/>
            <ac:spMk id="2" creationId="{94A1C09A-AD79-8319-B78F-568FDF0A0A60}"/>
          </ac:spMkLst>
        </pc:spChg>
      </pc:sldChg>
      <pc:sldChg chg="modSp add mod">
        <pc:chgData name="Peter Angelopoulos" userId="b2a1821e-bb64-4cc6-a803-2d842a8fd0dc" providerId="ADAL" clId="{196817D7-696D-4F11-A167-2C1853470837}" dt="2026-08-05T12:13:53.729" v="125" actId="20577"/>
        <pc:sldMkLst>
          <pc:docMk/>
          <pc:sldMk cId="639445101" sldId="267"/>
        </pc:sldMkLst>
        <pc:spChg chg="mod">
          <ac:chgData name="Peter Angelopoulos" userId="b2a1821e-bb64-4cc6-a803-2d842a8fd0dc" providerId="ADAL" clId="{196817D7-696D-4F11-A167-2C1853470837}" dt="2026-08-05T12:13:53.729" v="125" actId="20577"/>
          <ac:spMkLst>
            <pc:docMk/>
            <pc:sldMk cId="639445101" sldId="267"/>
            <ac:spMk id="17" creationId="{D72E3172-E988-4333-ECD4-5A1D9A564663}"/>
          </ac:spMkLst>
        </pc:spChg>
      </pc:sldChg>
      <pc:sldChg chg="modSp add mod">
        <pc:chgData name="Peter Angelopoulos" userId="b2a1821e-bb64-4cc6-a803-2d842a8fd0dc" providerId="ADAL" clId="{196817D7-696D-4F11-A167-2C1853470837}" dt="2026-08-05T12:15:51.950" v="167" actId="14100"/>
        <pc:sldMkLst>
          <pc:docMk/>
          <pc:sldMk cId="2950672500" sldId="268"/>
        </pc:sldMkLst>
        <pc:spChg chg="mod">
          <ac:chgData name="Peter Angelopoulos" userId="b2a1821e-bb64-4cc6-a803-2d842a8fd0dc" providerId="ADAL" clId="{196817D7-696D-4F11-A167-2C1853470837}" dt="2026-08-05T12:15:51.950" v="167" actId="14100"/>
          <ac:spMkLst>
            <pc:docMk/>
            <pc:sldMk cId="2950672500" sldId="268"/>
            <ac:spMk id="6" creationId="{AA494E9C-A06D-EDCB-8CEA-AD0BD27BC601}"/>
          </ac:spMkLst>
        </pc:spChg>
      </pc:sldChg>
      <pc:sldChg chg="modSp add mod">
        <pc:chgData name="Peter Angelopoulos" userId="b2a1821e-bb64-4cc6-a803-2d842a8fd0dc" providerId="ADAL" clId="{196817D7-696D-4F11-A167-2C1853470837}" dt="2026-08-05T12:15:14.619" v="132" actId="1076"/>
        <pc:sldMkLst>
          <pc:docMk/>
          <pc:sldMk cId="3642289502" sldId="269"/>
        </pc:sldMkLst>
        <pc:spChg chg="mod">
          <ac:chgData name="Peter Angelopoulos" userId="b2a1821e-bb64-4cc6-a803-2d842a8fd0dc" providerId="ADAL" clId="{196817D7-696D-4F11-A167-2C1853470837}" dt="2026-08-05T12:14:54.845" v="129" actId="1076"/>
          <ac:spMkLst>
            <pc:docMk/>
            <pc:sldMk cId="3642289502" sldId="269"/>
            <ac:spMk id="16" creationId="{48673667-EE37-D172-7411-2B84841FC328}"/>
          </ac:spMkLst>
        </pc:spChg>
        <pc:spChg chg="mod">
          <ac:chgData name="Peter Angelopoulos" userId="b2a1821e-bb64-4cc6-a803-2d842a8fd0dc" providerId="ADAL" clId="{196817D7-696D-4F11-A167-2C1853470837}" dt="2026-08-05T12:15:14.619" v="132" actId="1076"/>
          <ac:spMkLst>
            <pc:docMk/>
            <pc:sldMk cId="3642289502" sldId="269"/>
            <ac:spMk id="18" creationId="{76BA2425-F0DA-BFD4-504B-3844854E00A4}"/>
          </ac:spMkLst>
        </pc:spChg>
      </pc:sldChg>
      <pc:sldChg chg="modSp add mod">
        <pc:chgData name="Peter Angelopoulos" userId="b2a1821e-bb64-4cc6-a803-2d842a8fd0dc" providerId="ADAL" clId="{196817D7-696D-4F11-A167-2C1853470837}" dt="2026-08-05T12:06:11.248" v="32" actId="14100"/>
        <pc:sldMkLst>
          <pc:docMk/>
          <pc:sldMk cId="4011675155" sldId="278"/>
        </pc:sldMkLst>
        <pc:spChg chg="mod">
          <ac:chgData name="Peter Angelopoulos" userId="b2a1821e-bb64-4cc6-a803-2d842a8fd0dc" providerId="ADAL" clId="{196817D7-696D-4F11-A167-2C1853470837}" dt="2026-08-05T12:05:08.578" v="27"/>
          <ac:spMkLst>
            <pc:docMk/>
            <pc:sldMk cId="4011675155" sldId="278"/>
            <ac:spMk id="5" creationId="{A142AD25-65C7-C842-AE36-E2C40E7EFCB2}"/>
          </ac:spMkLst>
        </pc:spChg>
        <pc:spChg chg="mod">
          <ac:chgData name="Peter Angelopoulos" userId="b2a1821e-bb64-4cc6-a803-2d842a8fd0dc" providerId="ADAL" clId="{196817D7-696D-4F11-A167-2C1853470837}" dt="2026-08-05T12:05:08.708" v="28" actId="27636"/>
          <ac:spMkLst>
            <pc:docMk/>
            <pc:sldMk cId="4011675155" sldId="278"/>
            <ac:spMk id="7" creationId="{591D4C13-3BDE-62E9-8DB1-A4CBB8D37CFE}"/>
          </ac:spMkLst>
        </pc:spChg>
        <pc:picChg chg="mod">
          <ac:chgData name="Peter Angelopoulos" userId="b2a1821e-bb64-4cc6-a803-2d842a8fd0dc" providerId="ADAL" clId="{196817D7-696D-4F11-A167-2C1853470837}" dt="2026-08-05T12:06:11.248" v="32" actId="14100"/>
          <ac:picMkLst>
            <pc:docMk/>
            <pc:sldMk cId="4011675155" sldId="278"/>
            <ac:picMk id="12" creationId="{E23E11DF-4EFE-74E9-2012-B66191E2A396}"/>
          </ac:picMkLst>
        </pc:picChg>
        <pc:picChg chg="mod modCrop">
          <ac:chgData name="Peter Angelopoulos" userId="b2a1821e-bb64-4cc6-a803-2d842a8fd0dc" providerId="ADAL" clId="{196817D7-696D-4F11-A167-2C1853470837}" dt="2026-08-05T12:06:03.629" v="31" actId="14100"/>
          <ac:picMkLst>
            <pc:docMk/>
            <pc:sldMk cId="4011675155" sldId="278"/>
            <ac:picMk id="13" creationId="{9499CDAC-4EF7-4579-AFA9-E65C3865EE61}"/>
          </ac:picMkLst>
        </pc:picChg>
      </pc:sldChg>
      <pc:sldChg chg="modSp add mod">
        <pc:chgData name="Peter Angelopoulos" userId="b2a1821e-bb64-4cc6-a803-2d842a8fd0dc" providerId="ADAL" clId="{196817D7-696D-4F11-A167-2C1853470837}" dt="2026-08-05T12:11:05.548" v="48" actId="14100"/>
        <pc:sldMkLst>
          <pc:docMk/>
          <pc:sldMk cId="1907044901" sldId="279"/>
        </pc:sldMkLst>
        <pc:spChg chg="mod">
          <ac:chgData name="Peter Angelopoulos" userId="b2a1821e-bb64-4cc6-a803-2d842a8fd0dc" providerId="ADAL" clId="{196817D7-696D-4F11-A167-2C1853470837}" dt="2026-08-05T12:05:08.578" v="27"/>
          <ac:spMkLst>
            <pc:docMk/>
            <pc:sldMk cId="1907044901" sldId="279"/>
            <ac:spMk id="5" creationId="{51E905C9-C861-44D0-7FEC-26D49A8FCB8D}"/>
          </ac:spMkLst>
        </pc:spChg>
        <pc:picChg chg="mod">
          <ac:chgData name="Peter Angelopoulos" userId="b2a1821e-bb64-4cc6-a803-2d842a8fd0dc" providerId="ADAL" clId="{196817D7-696D-4F11-A167-2C1853470837}" dt="2026-08-05T12:07:04.853" v="40" actId="1076"/>
          <ac:picMkLst>
            <pc:docMk/>
            <pc:sldMk cId="1907044901" sldId="279"/>
            <ac:picMk id="6" creationId="{C3DC239A-712F-56D5-EE68-A29347798348}"/>
          </ac:picMkLst>
        </pc:picChg>
        <pc:picChg chg="mod modCrop">
          <ac:chgData name="Peter Angelopoulos" userId="b2a1821e-bb64-4cc6-a803-2d842a8fd0dc" providerId="ADAL" clId="{196817D7-696D-4F11-A167-2C1853470837}" dt="2026-08-05T12:11:05.548" v="48" actId="14100"/>
          <ac:picMkLst>
            <pc:docMk/>
            <pc:sldMk cId="1907044901" sldId="279"/>
            <ac:picMk id="7" creationId="{910BCCAF-13C9-68E4-48FC-1AB6F49B6BBF}"/>
          </ac:picMkLst>
        </pc:picChg>
      </pc:sldChg>
      <pc:sldChg chg="modSp add mod">
        <pc:chgData name="Peter Angelopoulos" userId="b2a1821e-bb64-4cc6-a803-2d842a8fd0dc" providerId="ADAL" clId="{196817D7-696D-4F11-A167-2C1853470837}" dt="2026-08-05T12:09:35.332" v="45" actId="14100"/>
        <pc:sldMkLst>
          <pc:docMk/>
          <pc:sldMk cId="860758294" sldId="280"/>
        </pc:sldMkLst>
        <pc:spChg chg="mod">
          <ac:chgData name="Peter Angelopoulos" userId="b2a1821e-bb64-4cc6-a803-2d842a8fd0dc" providerId="ADAL" clId="{196817D7-696D-4F11-A167-2C1853470837}" dt="2026-08-05T12:05:08.578" v="27"/>
          <ac:spMkLst>
            <pc:docMk/>
            <pc:sldMk cId="860758294" sldId="280"/>
            <ac:spMk id="5" creationId="{AACE2093-A4D1-1EED-325F-6A3684F34E9C}"/>
          </ac:spMkLst>
        </pc:spChg>
        <pc:picChg chg="mod">
          <ac:chgData name="Peter Angelopoulos" userId="b2a1821e-bb64-4cc6-a803-2d842a8fd0dc" providerId="ADAL" clId="{196817D7-696D-4F11-A167-2C1853470837}" dt="2026-08-05T12:08:12.526" v="43" actId="14100"/>
          <ac:picMkLst>
            <pc:docMk/>
            <pc:sldMk cId="860758294" sldId="280"/>
            <ac:picMk id="15" creationId="{27FB2B5B-64FD-9CF2-A424-B51456409D55}"/>
          </ac:picMkLst>
        </pc:picChg>
        <pc:picChg chg="mod">
          <ac:chgData name="Peter Angelopoulos" userId="b2a1821e-bb64-4cc6-a803-2d842a8fd0dc" providerId="ADAL" clId="{196817D7-696D-4F11-A167-2C1853470837}" dt="2026-08-05T12:09:35.332" v="45" actId="14100"/>
          <ac:picMkLst>
            <pc:docMk/>
            <pc:sldMk cId="860758294" sldId="280"/>
            <ac:picMk id="19" creationId="{C86B9C1D-30CA-7A6A-9966-A57E89C41944}"/>
          </ac:picMkLst>
        </pc:picChg>
      </pc:sldChg>
      <pc:sldChg chg="modSp add">
        <pc:chgData name="Peter Angelopoulos" userId="b2a1821e-bb64-4cc6-a803-2d842a8fd0dc" providerId="ADAL" clId="{196817D7-696D-4F11-A167-2C1853470837}" dt="2026-08-05T12:05:08.578" v="27"/>
        <pc:sldMkLst>
          <pc:docMk/>
          <pc:sldMk cId="364209521" sldId="283"/>
        </pc:sldMkLst>
        <pc:spChg chg="mod">
          <ac:chgData name="Peter Angelopoulos" userId="b2a1821e-bb64-4cc6-a803-2d842a8fd0dc" providerId="ADAL" clId="{196817D7-696D-4F11-A167-2C1853470837}" dt="2026-08-05T12:05:08.578" v="27"/>
          <ac:spMkLst>
            <pc:docMk/>
            <pc:sldMk cId="364209521" sldId="283"/>
            <ac:spMk id="2" creationId="{F54370F9-09D4-8064-ED69-6E908C41BF4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DEE30-AA32-4676-8817-0166C1A03CAC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B43F45-066A-4D54-9C1B-C4B5C5DC5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166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err="1">
                <a:solidFill>
                  <a:schemeClr val="accent1"/>
                </a:solidFill>
              </a:rPr>
              <a:t>Santreva</a:t>
            </a:r>
            <a:r>
              <a:rPr lang="en-US" b="1">
                <a:solidFill>
                  <a:schemeClr val="accent1"/>
                </a:solidFill>
              </a:rPr>
              <a:t> with a </a:t>
            </a:r>
            <a:r>
              <a:rPr lang="en-US" b="1" err="1">
                <a:solidFill>
                  <a:schemeClr val="accent1"/>
                </a:solidFill>
              </a:rPr>
              <a:t>Grandslam</a:t>
            </a:r>
            <a:r>
              <a:rPr lang="en-US" b="1">
                <a:solidFill>
                  <a:schemeClr val="accent1"/>
                </a:solidFill>
              </a:rPr>
              <a:t> wire</a:t>
            </a:r>
            <a:endParaRPr lang="en-US">
              <a:solidFill>
                <a:schemeClr val="accent1"/>
              </a:solidFill>
            </a:endParaRPr>
          </a:p>
          <a:p>
            <a:r>
              <a:rPr lang="en-US" b="1">
                <a:solidFill>
                  <a:schemeClr val="accent1"/>
                </a:solidFill>
              </a:rPr>
              <a:t>SFA crossing</a:t>
            </a:r>
            <a:endParaRPr lang="en-US"/>
          </a:p>
          <a:p>
            <a:pPr lvl="1"/>
            <a:r>
              <a:rPr lang="en-US" b="1" err="1">
                <a:solidFill>
                  <a:schemeClr val="accent1"/>
                </a:solidFill>
              </a:rPr>
              <a:t>Santreva</a:t>
            </a:r>
            <a:r>
              <a:rPr lang="en-US" b="1">
                <a:solidFill>
                  <a:schemeClr val="accent1"/>
                </a:solidFill>
              </a:rPr>
              <a:t> Cap to Cap crossing 9 mins</a:t>
            </a:r>
            <a:endParaRPr lang="en-US">
              <a:solidFill>
                <a:schemeClr val="accent1"/>
              </a:solidFill>
            </a:endParaRPr>
          </a:p>
          <a:p>
            <a:r>
              <a:rPr lang="en-US" b="1">
                <a:solidFill>
                  <a:schemeClr val="accent1"/>
                </a:solidFill>
              </a:rPr>
              <a:t>4x150 PTA/4x150 DCB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D3D50-11A4-471A-93DF-96D77A73793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47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>
                <a:solidFill>
                  <a:schemeClr val="accent1"/>
                </a:solidFill>
              </a:rPr>
              <a:t>Access site and approach : LFA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>
                <a:solidFill>
                  <a:schemeClr val="accent1"/>
                </a:solidFill>
              </a:rPr>
              <a:t>6FR 45cm Terumo Sheath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err="1">
                <a:solidFill>
                  <a:schemeClr val="accent1"/>
                </a:solidFill>
              </a:rPr>
              <a:t>Santreva</a:t>
            </a:r>
            <a:r>
              <a:rPr lang="en-US" b="1">
                <a:solidFill>
                  <a:schemeClr val="accent1"/>
                </a:solidFill>
              </a:rPr>
              <a:t> and </a:t>
            </a:r>
            <a:r>
              <a:rPr lang="en-US" b="1" err="1">
                <a:solidFill>
                  <a:schemeClr val="accent1"/>
                </a:solidFill>
              </a:rPr>
              <a:t>Grandslam</a:t>
            </a:r>
            <a:endParaRPr lang="en-US" b="1">
              <a:solidFill>
                <a:schemeClr val="accent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b="1" err="1">
                <a:solidFill>
                  <a:schemeClr val="accent1"/>
                </a:solidFill>
              </a:rPr>
              <a:t>Santreva</a:t>
            </a:r>
            <a:r>
              <a:rPr lang="en-US" b="1">
                <a:solidFill>
                  <a:schemeClr val="accent1"/>
                </a:solidFill>
              </a:rPr>
              <a:t> crossing time: 16 mins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>
                <a:solidFill>
                  <a:schemeClr val="accent1"/>
                </a:solidFill>
              </a:rPr>
              <a:t>4 x 300cm PTA, 4x300 DCB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>
                <a:solidFill>
                  <a:schemeClr val="accent1"/>
                </a:solidFill>
              </a:rPr>
              <a:t>Intra-procedural decision points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b="1">
                <a:solidFill>
                  <a:schemeClr val="accent1"/>
                </a:solidFill>
              </a:rPr>
              <a:t>+/- support through the sheath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D3D50-11A4-471A-93DF-96D77A73793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875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783764"/>
            <a:ext cx="10515600" cy="2474036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6FF2-D6D3-4571-8E22-47297B67C83A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E5021-8A21-48D1-966B-9FEB640F80A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974B4EB-C892-EA42-6B44-2500653E3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58201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83221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783764"/>
            <a:ext cx="10515600" cy="2474036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D006FF2-D6D3-4571-8E22-47297B67C83A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974B4EB-C892-EA42-6B44-2500653E3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58201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5941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6FF2-D6D3-4571-8E22-47297B67C83A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E5021-8A21-48D1-966B-9FEB640F8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175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6FF2-D6D3-4571-8E22-47297B67C83A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E5021-8A21-48D1-966B-9FEB640F8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560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6FF2-D6D3-4571-8E22-47297B67C83A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E5021-8A21-48D1-966B-9FEB640F8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890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6FF2-D6D3-4571-8E22-47297B67C83A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E5021-8A21-48D1-966B-9FEB640F8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655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6FF2-D6D3-4571-8E22-47297B67C83A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E5021-8A21-48D1-966B-9FEB640F8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153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6FF2-D6D3-4571-8E22-47297B67C83A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E5021-8A21-48D1-966B-9FEB640F8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006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822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006FF2-D6D3-4571-8E22-47297B67C83A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60634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2657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6E5021-8A21-48D1-966B-9FEB640F8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775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.mp4"/><Relationship Id="rId7" Type="http://schemas.openxmlformats.org/officeDocument/2006/relationships/slideLayout" Target="../slideLayouts/slideLayout5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video" Target="../media/media3.mp4"/><Relationship Id="rId5" Type="http://schemas.microsoft.com/office/2007/relationships/media" Target="../media/media3.mp4"/><Relationship Id="rId10" Type="http://schemas.openxmlformats.org/officeDocument/2006/relationships/image" Target="../media/image6.png"/><Relationship Id="rId4" Type="http://schemas.openxmlformats.org/officeDocument/2006/relationships/video" Target="../media/media2.mp4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5.mp4"/><Relationship Id="rId7" Type="http://schemas.openxmlformats.org/officeDocument/2006/relationships/image" Target="../media/image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5.mp4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7.mp4"/><Relationship Id="rId7" Type="http://schemas.openxmlformats.org/officeDocument/2006/relationships/image" Target="../media/image9.png"/><Relationship Id="rId2" Type="http://schemas.microsoft.com/office/2007/relationships/media" Target="../media/media6.mp4"/><Relationship Id="rId1" Type="http://schemas.openxmlformats.org/officeDocument/2006/relationships/video" Target="NULL" TargetMode="Externa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7.mp4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9.mp4"/><Relationship Id="rId7" Type="http://schemas.openxmlformats.org/officeDocument/2006/relationships/image" Target="../media/image13.png"/><Relationship Id="rId2" Type="http://schemas.microsoft.com/office/2007/relationships/media" Target="../media/media8.mp4"/><Relationship Id="rId1" Type="http://schemas.openxmlformats.org/officeDocument/2006/relationships/video" Target="NULL" TargetMode="External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9.mp4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11.mp4"/><Relationship Id="rId7" Type="http://schemas.openxmlformats.org/officeDocument/2006/relationships/slideLayout" Target="../slideLayouts/slideLayout3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video" Target="../media/media12.mp4"/><Relationship Id="rId5" Type="http://schemas.microsoft.com/office/2007/relationships/media" Target="../media/media12.mp4"/><Relationship Id="rId10" Type="http://schemas.openxmlformats.org/officeDocument/2006/relationships/image" Target="../media/image17.png"/><Relationship Id="rId4" Type="http://schemas.openxmlformats.org/officeDocument/2006/relationships/video" Target="../media/media11.mp4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0.jpeg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15.mp4"/><Relationship Id="rId7" Type="http://schemas.openxmlformats.org/officeDocument/2006/relationships/slideLayout" Target="../slideLayouts/slideLayout3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video" Target="../media/media16.mp4"/><Relationship Id="rId5" Type="http://schemas.microsoft.com/office/2007/relationships/media" Target="../media/media16.mp4"/><Relationship Id="rId10" Type="http://schemas.openxmlformats.org/officeDocument/2006/relationships/image" Target="../media/image25.png"/><Relationship Id="rId4" Type="http://schemas.openxmlformats.org/officeDocument/2006/relationships/video" Target="../media/media15.mp4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a16="http://schemas.microsoft.com/office/drawing/2014/main" id="{B43AA9C9-E907-4354-A7A7-2E56F5E3C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PATIENT DEMOGRAPHICS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3E4875-EBAA-7C62-D7EE-FD1ECB7E4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1"/>
                </a:solidFill>
              </a:rPr>
              <a:t>51 Y/O Female current  heavy smoker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1"/>
                </a:solidFill>
              </a:rPr>
              <a:t>Rutherford Class 4/ rest pain in both legs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accent1"/>
                </a:solidFill>
              </a:rPr>
              <a:t>Duplex with bilateral CFA disease and long segment bilateral SFA occlusions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1"/>
                </a:solidFill>
              </a:rPr>
              <a:t>Pt agreed to proceed to angiography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accent1"/>
                </a:solidFill>
              </a:rPr>
              <a:t>Plan to try to avoid stenting due to the small size of the Superficial Femoral Arteries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1"/>
                </a:solidFill>
              </a:rPr>
              <a:t>Case one: LT SFA; Case two: RT SFA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082B09-76E2-725B-81A9-F566A3A33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7C2F-CB8A-E34E-8AA3-ACB8B1525F5C}" type="slidenum">
              <a:rPr lang="en-US" smtClean="0"/>
              <a:t>1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7BF8BA-C12F-8F7D-5F32-A649B0788E36}"/>
              </a:ext>
            </a:extLst>
          </p:cNvPr>
          <p:cNvSpPr txBox="1"/>
          <p:nvPr/>
        </p:nvSpPr>
        <p:spPr>
          <a:xfrm>
            <a:off x="649224" y="5942568"/>
            <a:ext cx="5870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Courtesy Dr. Matthew Finn</a:t>
            </a:r>
          </a:p>
        </p:txBody>
      </p:sp>
    </p:spTree>
    <p:extLst>
      <p:ext uri="{BB962C8B-B14F-4D97-AF65-F5344CB8AC3E}">
        <p14:creationId xmlns:p14="http://schemas.microsoft.com/office/powerpoint/2010/main" val="483796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4E7D3-6888-E31F-1B71-BA9E5A6F3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370F9-09D4-8064-ED69-6E908C41B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LEFT SFA</a:t>
            </a:r>
          </a:p>
        </p:txBody>
      </p:sp>
    </p:spTree>
    <p:extLst>
      <p:ext uri="{BB962C8B-B14F-4D97-AF65-F5344CB8AC3E}">
        <p14:creationId xmlns:p14="http://schemas.microsoft.com/office/powerpoint/2010/main" val="364209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91D4C13-3BDE-62E9-8DB1-A4CBB8D37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992" y="-9779"/>
            <a:ext cx="11149584" cy="84188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Diseased </a:t>
            </a:r>
            <a:r>
              <a:rPr lang="en-US" dirty="0" err="1"/>
              <a:t>Iliacs</a:t>
            </a:r>
            <a:r>
              <a:rPr lang="en-US" dirty="0"/>
              <a:t> &amp;Occluded Left CFA and SFA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42AD25-65C7-C842-AE36-E2C40E7EF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7C2F-CB8A-E34E-8AA3-ACB8B1525F5C}" type="slidenum">
              <a:rPr lang="en-US" smtClean="0"/>
              <a:t>3</a:t>
            </a:fld>
            <a:endParaRPr lang="en-US"/>
          </a:p>
        </p:txBody>
      </p:sp>
      <p:pic>
        <p:nvPicPr>
          <p:cNvPr id="11" name="MOVIE-0004">
            <a:hlinkClick r:id="" action="ppaction://media"/>
            <a:extLst>
              <a:ext uri="{FF2B5EF4-FFF2-40B4-BE49-F238E27FC236}">
                <a16:creationId xmlns:a16="http://schemas.microsoft.com/office/drawing/2014/main" id="{16F745E9-F41E-96C6-9A28-D18C4708E05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838"/>
                </p14:media>
              </p:ext>
            </p:extLst>
          </p:nvPr>
        </p:nvPicPr>
        <p:blipFill>
          <a:blip r:embed="rId8"/>
          <a:srcRect l="13354" t="817" r="14019" b="986"/>
          <a:stretch>
            <a:fillRect/>
          </a:stretch>
        </p:blipFill>
        <p:spPr>
          <a:xfrm>
            <a:off x="8758182" y="826932"/>
            <a:ext cx="2580771" cy="5376355"/>
          </a:xfrm>
          <a:prstGeom prst="rect">
            <a:avLst/>
          </a:prstGeom>
        </p:spPr>
      </p:pic>
      <p:pic>
        <p:nvPicPr>
          <p:cNvPr id="12" name="MOVIE-0003">
            <a:hlinkClick r:id="" action="ppaction://media"/>
            <a:extLst>
              <a:ext uri="{FF2B5EF4-FFF2-40B4-BE49-F238E27FC236}">
                <a16:creationId xmlns:a16="http://schemas.microsoft.com/office/drawing/2014/main" id="{E23E11DF-4EFE-74E9-2012-B66191E2A39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l="13473" t="1803" r="13925"/>
          <a:stretch>
            <a:fillRect/>
          </a:stretch>
        </p:blipFill>
        <p:spPr>
          <a:xfrm>
            <a:off x="5550226" y="769631"/>
            <a:ext cx="2921128" cy="5428483"/>
          </a:xfrm>
          <a:prstGeom prst="rect">
            <a:avLst/>
          </a:prstGeom>
        </p:spPr>
      </p:pic>
      <p:pic>
        <p:nvPicPr>
          <p:cNvPr id="13" name="Media2">
            <a:hlinkClick r:id="" action="ppaction://media"/>
            <a:extLst>
              <a:ext uri="{FF2B5EF4-FFF2-40B4-BE49-F238E27FC236}">
                <a16:creationId xmlns:a16="http://schemas.microsoft.com/office/drawing/2014/main" id="{9499CDAC-4EF7-4579-AFA9-E65C3865EE61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rcRect t="4994"/>
          <a:stretch>
            <a:fillRect/>
          </a:stretch>
        </p:blipFill>
        <p:spPr>
          <a:xfrm>
            <a:off x="102318" y="821759"/>
            <a:ext cx="5220136" cy="537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67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66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33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999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49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516A2-96AD-A9B0-2E26-8476321D1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44983"/>
            <a:ext cx="11078497" cy="485267"/>
          </a:xfrm>
        </p:spPr>
        <p:txBody>
          <a:bodyPr>
            <a:normAutofit fontScale="90000"/>
          </a:bodyPr>
          <a:lstStyle/>
          <a:p>
            <a:r>
              <a:rPr lang="en-US" sz="3200"/>
              <a:t>Revascularized the Iliac and CFA and proceeding to the SFA</a:t>
            </a:r>
          </a:p>
        </p:txBody>
      </p:sp>
      <p:pic>
        <p:nvPicPr>
          <p:cNvPr id="6" name="MOVIE-0005">
            <a:hlinkClick r:id="" action="ppaction://media"/>
            <a:extLst>
              <a:ext uri="{FF2B5EF4-FFF2-40B4-BE49-F238E27FC236}">
                <a16:creationId xmlns:a16="http://schemas.microsoft.com/office/drawing/2014/main" id="{C3DC239A-712F-56D5-EE68-A29347798348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6022" t="2068" r="14904"/>
          <a:stretch>
            <a:fillRect/>
          </a:stretch>
        </p:blipFill>
        <p:spPr>
          <a:xfrm>
            <a:off x="1019903" y="1435608"/>
            <a:ext cx="4006670" cy="4206240"/>
          </a:xfrm>
        </p:spPr>
      </p:pic>
      <p:pic>
        <p:nvPicPr>
          <p:cNvPr id="7" name="MOVIE-0006">
            <a:hlinkClick r:id="" action="ppaction://media"/>
            <a:extLst>
              <a:ext uri="{FF2B5EF4-FFF2-40B4-BE49-F238E27FC236}">
                <a16:creationId xmlns:a16="http://schemas.microsoft.com/office/drawing/2014/main" id="{910BCCAF-13C9-68E4-48FC-1AB6F49B6BBF}"/>
              </a:ext>
            </a:extLst>
          </p:cNvPr>
          <p:cNvPicPr>
            <a:picLocks noGrp="1" noChangeAspect="1"/>
          </p:cNvPicPr>
          <p:nvPr>
            <p:ph sz="half" idx="2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l="27690" t="3733" r="25744"/>
          <a:stretch>
            <a:fillRect/>
          </a:stretch>
        </p:blipFill>
        <p:spPr>
          <a:xfrm>
            <a:off x="6233252" y="1444752"/>
            <a:ext cx="4266964" cy="4197096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E905C9-C861-44D0-7FEC-26D49A8FC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7C2F-CB8A-E34E-8AA3-ACB8B1525F5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04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3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E88F98C-2678-36AF-FE85-25494CA71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937" y="-2"/>
            <a:ext cx="10515600" cy="1233182"/>
          </a:xfrm>
        </p:spPr>
        <p:txBody>
          <a:bodyPr/>
          <a:lstStyle/>
          <a:p>
            <a:pPr algn="ctr"/>
            <a:r>
              <a:rPr lang="en-US"/>
              <a:t>Intraprocedural Imaging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707FAD-68E3-0A15-EF3D-736B429C81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60" r="29353"/>
          <a:stretch>
            <a:fillRect/>
          </a:stretch>
        </p:blipFill>
        <p:spPr>
          <a:xfrm>
            <a:off x="1734779" y="1617773"/>
            <a:ext cx="2242675" cy="43645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5070981-13BA-74AF-30B7-700AA5273D6B}"/>
              </a:ext>
            </a:extLst>
          </p:cNvPr>
          <p:cNvSpPr txBox="1"/>
          <p:nvPr/>
        </p:nvSpPr>
        <p:spPr>
          <a:xfrm>
            <a:off x="1885221" y="1080690"/>
            <a:ext cx="45049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       SANTREVA CROSSING SFA CTO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A358DE-957D-6674-D95F-9A65CC4729AA}"/>
              </a:ext>
            </a:extLst>
          </p:cNvPr>
          <p:cNvSpPr txBox="1"/>
          <p:nvPr/>
        </p:nvSpPr>
        <p:spPr>
          <a:xfrm>
            <a:off x="7726680" y="1020535"/>
            <a:ext cx="42062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 SANTREVA CHANNEL CREATION </a:t>
            </a:r>
          </a:p>
        </p:txBody>
      </p:sp>
      <p:pic>
        <p:nvPicPr>
          <p:cNvPr id="10" name="20260731-1606-39.4706226">
            <a:hlinkClick r:id="" action="ppaction://media"/>
            <a:extLst>
              <a:ext uri="{FF2B5EF4-FFF2-40B4-BE49-F238E27FC236}">
                <a16:creationId xmlns:a16="http://schemas.microsoft.com/office/drawing/2014/main" id="{8B2011F5-9D03-B88A-CADA-0A3B00D0A8A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0352.9791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47828" y="1728421"/>
            <a:ext cx="2554849" cy="4266382"/>
          </a:xfrm>
          <a:prstGeom prst="rect">
            <a:avLst/>
          </a:prstGeom>
        </p:spPr>
      </p:pic>
      <p:pic>
        <p:nvPicPr>
          <p:cNvPr id="13" name="20260731-1700-52.3272901">
            <a:hlinkClick r:id="" action="ppaction://media"/>
            <a:extLst>
              <a:ext uri="{FF2B5EF4-FFF2-40B4-BE49-F238E27FC236}">
                <a16:creationId xmlns:a16="http://schemas.microsoft.com/office/drawing/2014/main" id="{0879C8D4-C5DD-2149-9BDD-6294BEC677D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l="32451" t="6059" r="33191" b="17660"/>
          <a:stretch>
            <a:fillRect/>
          </a:stretch>
        </p:blipFill>
        <p:spPr>
          <a:xfrm>
            <a:off x="4734312" y="1659093"/>
            <a:ext cx="2554849" cy="436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00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1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1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09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6812B67-4E48-DC91-065D-C29E3661A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257" y="111456"/>
            <a:ext cx="10515600" cy="1325563"/>
          </a:xfrm>
        </p:spPr>
        <p:txBody>
          <a:bodyPr/>
          <a:lstStyle/>
          <a:p>
            <a:pPr algn="ctr"/>
            <a:r>
              <a:rPr lang="en-US"/>
              <a:t>Final Result</a:t>
            </a:r>
          </a:p>
        </p:txBody>
      </p:sp>
      <p:pic>
        <p:nvPicPr>
          <p:cNvPr id="15" name="20260731-1618-20.4779243">
            <a:hlinkClick r:id="" action="ppaction://media"/>
            <a:extLst>
              <a:ext uri="{FF2B5EF4-FFF2-40B4-BE49-F238E27FC236}">
                <a16:creationId xmlns:a16="http://schemas.microsoft.com/office/drawing/2014/main" id="{27FB2B5B-64FD-9CF2-A424-B51456409D55}"/>
              </a:ext>
            </a:extLst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902" end="2425.645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8363" y="1223687"/>
            <a:ext cx="2642933" cy="4860075"/>
          </a:xfrm>
        </p:spPr>
      </p:pic>
      <p:pic>
        <p:nvPicPr>
          <p:cNvPr id="19" name="20260731-1629-46.2734712">
            <a:hlinkClick r:id="" action="ppaction://media"/>
            <a:extLst>
              <a:ext uri="{FF2B5EF4-FFF2-40B4-BE49-F238E27FC236}">
                <a16:creationId xmlns:a16="http://schemas.microsoft.com/office/drawing/2014/main" id="{C86B9C1D-30CA-7A6A-9966-A57E89C41944}"/>
              </a:ext>
            </a:extLst>
          </p:cNvPr>
          <p:cNvPicPr>
            <a:picLocks noGrp="1" noChangeAspect="1"/>
          </p:cNvPicPr>
          <p:nvPr>
            <p:ph sz="half" idx="2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81488" y="1223686"/>
            <a:ext cx="2935287" cy="4860075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CE2093-A4D1-1EED-325F-6A3684F34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7C2F-CB8A-E34E-8AA3-ACB8B1525F5C}" type="slidenum">
              <a:rPr lang="en-US" smtClean="0"/>
              <a:t>6</a:t>
            </a:fld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E5A619D-9273-3907-FF5C-F67E545DAA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3274" y="1223687"/>
            <a:ext cx="3015003" cy="48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75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923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01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 mute="1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9CC62-6ACB-C9C1-59F6-64A84F73C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1C09A-AD79-8319-B78F-568FDF0A0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SECOND CASE RIGHT SFA</a:t>
            </a:r>
          </a:p>
        </p:txBody>
      </p:sp>
    </p:spTree>
    <p:extLst>
      <p:ext uri="{BB962C8B-B14F-4D97-AF65-F5344CB8AC3E}">
        <p14:creationId xmlns:p14="http://schemas.microsoft.com/office/powerpoint/2010/main" val="55955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615CB94-8BE4-1ECC-0004-B788CD9C5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073" y="117976"/>
            <a:ext cx="10515600" cy="62630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Intraprocedural Imaging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2E3172-E988-4333-ECD4-5A1D9A564663}"/>
              </a:ext>
            </a:extLst>
          </p:cNvPr>
          <p:cNvSpPr txBox="1"/>
          <p:nvPr/>
        </p:nvSpPr>
        <p:spPr>
          <a:xfrm>
            <a:off x="2900278" y="724278"/>
            <a:ext cx="7210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SFA LESION &amp; SECOND CTO IN POPLITEAL</a:t>
            </a:r>
          </a:p>
        </p:txBody>
      </p:sp>
      <p:pic>
        <p:nvPicPr>
          <p:cNvPr id="3" name="Recording 2026-08-02 184044 msfa">
            <a:hlinkClick r:id="" action="ppaction://media"/>
            <a:extLst>
              <a:ext uri="{FF2B5EF4-FFF2-40B4-BE49-F238E27FC236}">
                <a16:creationId xmlns:a16="http://schemas.microsoft.com/office/drawing/2014/main" id="{796D9B08-7AD1-128B-7FE7-4CA005538A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46344" y="1124388"/>
            <a:ext cx="2030657" cy="5472967"/>
          </a:xfrm>
          <a:prstGeom prst="rect">
            <a:avLst/>
          </a:prstGeom>
        </p:spPr>
      </p:pic>
      <p:pic>
        <p:nvPicPr>
          <p:cNvPr id="5" name="Recording 2026-08-02 184153 pop">
            <a:hlinkClick r:id="" action="ppaction://media"/>
            <a:extLst>
              <a:ext uri="{FF2B5EF4-FFF2-40B4-BE49-F238E27FC236}">
                <a16:creationId xmlns:a16="http://schemas.microsoft.com/office/drawing/2014/main" id="{4835DDC5-A8A6-366F-002D-8F5EEB8E054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676869" y="1145191"/>
            <a:ext cx="2030657" cy="5594834"/>
          </a:xfrm>
          <a:prstGeom prst="rect">
            <a:avLst/>
          </a:prstGeom>
        </p:spPr>
      </p:pic>
      <p:pic>
        <p:nvPicPr>
          <p:cNvPr id="6" name="Recording 2026-08-02 183950 pfsa2">
            <a:hlinkClick r:id="" action="ppaction://media"/>
            <a:extLst>
              <a:ext uri="{FF2B5EF4-FFF2-40B4-BE49-F238E27FC236}">
                <a16:creationId xmlns:a16="http://schemas.microsoft.com/office/drawing/2014/main" id="{856FD92B-ACE4-71FA-8C9D-894771A3488B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55073" y="1124388"/>
            <a:ext cx="2030657" cy="547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44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25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7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47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5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09B81-5EEB-CE60-0C9D-CF6B5E2FF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2658F46-0D1C-9680-2944-1AB56DFC7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073" y="117976"/>
            <a:ext cx="10515600" cy="705408"/>
          </a:xfrm>
        </p:spPr>
        <p:txBody>
          <a:bodyPr/>
          <a:lstStyle/>
          <a:p>
            <a:pPr algn="ctr"/>
            <a:r>
              <a:rPr lang="en-US" dirty="0"/>
              <a:t>Intraprocedural Imaging</a:t>
            </a:r>
          </a:p>
        </p:txBody>
      </p:sp>
      <p:pic>
        <p:nvPicPr>
          <p:cNvPr id="2" name="Santreva thru prox cap 06182026">
            <a:hlinkClick r:id="" action="ppaction://media"/>
            <a:extLst>
              <a:ext uri="{FF2B5EF4-FFF2-40B4-BE49-F238E27FC236}">
                <a16:creationId xmlns:a16="http://schemas.microsoft.com/office/drawing/2014/main" id="{452EC925-0BEF-ADFA-1693-58471415D6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0700" t="16179" r="23520" b="2113"/>
          <a:stretch>
            <a:fillRect/>
          </a:stretch>
        </p:blipFill>
        <p:spPr>
          <a:xfrm>
            <a:off x="685547" y="1426149"/>
            <a:ext cx="1769680" cy="46084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91CA88-6C29-E3CF-5BD1-A3283F5B948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5100" b="21815"/>
          <a:stretch>
            <a:fillRect/>
          </a:stretch>
        </p:blipFill>
        <p:spPr>
          <a:xfrm rot="5400000">
            <a:off x="1530143" y="2807023"/>
            <a:ext cx="4608468" cy="18348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F40993-113D-E278-291C-E8852DB72CC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6972" b="23073"/>
          <a:stretch>
            <a:fillRect/>
          </a:stretch>
        </p:blipFill>
        <p:spPr>
          <a:xfrm rot="5400000">
            <a:off x="3753423" y="2879737"/>
            <a:ext cx="4614421" cy="17288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1D71E3-80DC-1E7E-9E71-869BD854949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7010" t="29408" r="4464" b="30935"/>
          <a:stretch>
            <a:fillRect/>
          </a:stretch>
        </p:blipFill>
        <p:spPr>
          <a:xfrm rot="5400000">
            <a:off x="5924856" y="2945742"/>
            <a:ext cx="4614417" cy="15837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96A4DD3-82DA-D634-658C-7F43B3BF54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26477" r="1908" b="35191"/>
          <a:stretch>
            <a:fillRect/>
          </a:stretch>
        </p:blipFill>
        <p:spPr>
          <a:xfrm rot="5400000">
            <a:off x="8030178" y="2965772"/>
            <a:ext cx="4626960" cy="154363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8673667-EE37-D172-7411-2B84841FC328}"/>
              </a:ext>
            </a:extLst>
          </p:cNvPr>
          <p:cNvSpPr txBox="1"/>
          <p:nvPr/>
        </p:nvSpPr>
        <p:spPr>
          <a:xfrm>
            <a:off x="1474694" y="823383"/>
            <a:ext cx="45716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       </a:t>
            </a:r>
            <a:r>
              <a:rPr lang="en-US" sz="2400" b="1" dirty="0">
                <a:solidFill>
                  <a:schemeClr val="accent1"/>
                </a:solidFill>
              </a:rPr>
              <a:t>SANTREVA CROSSING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BA2425-F0DA-BFD4-504B-3844854E00A4}"/>
              </a:ext>
            </a:extLst>
          </p:cNvPr>
          <p:cNvSpPr txBox="1"/>
          <p:nvPr/>
        </p:nvSpPr>
        <p:spPr>
          <a:xfrm>
            <a:off x="7214033" y="889778"/>
            <a:ext cx="45742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400" b="1" dirty="0">
                <a:solidFill>
                  <a:schemeClr val="accent1"/>
                </a:solidFill>
              </a:rPr>
              <a:t>CHANNEL POST SANTREVA </a:t>
            </a:r>
          </a:p>
        </p:txBody>
      </p:sp>
    </p:spTree>
    <p:extLst>
      <p:ext uri="{BB962C8B-B14F-4D97-AF65-F5344CB8AC3E}">
        <p14:creationId xmlns:p14="http://schemas.microsoft.com/office/powerpoint/2010/main" val="364228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A494E9C-A06D-EDCB-8CEA-AD0BD27BC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929" y="70554"/>
            <a:ext cx="11217807" cy="58281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Final Result</a:t>
            </a:r>
          </a:p>
        </p:txBody>
      </p:sp>
      <p:pic>
        <p:nvPicPr>
          <p:cNvPr id="2" name="Recording 2026-08-02 185517 PROX POST">
            <a:hlinkClick r:id="" action="ppaction://media"/>
            <a:extLst>
              <a:ext uri="{FF2B5EF4-FFF2-40B4-BE49-F238E27FC236}">
                <a16:creationId xmlns:a16="http://schemas.microsoft.com/office/drawing/2014/main" id="{9F2A8BC8-5870-9677-10B7-3256BD1343E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5034" y="738809"/>
            <a:ext cx="2039520" cy="5767042"/>
          </a:xfrm>
          <a:prstGeom prst="rect">
            <a:avLst/>
          </a:prstGeom>
        </p:spPr>
      </p:pic>
      <p:pic>
        <p:nvPicPr>
          <p:cNvPr id="3" name="Recording 2026-08-02 185558 MID POST">
            <a:hlinkClick r:id="" action="ppaction://media"/>
            <a:extLst>
              <a:ext uri="{FF2B5EF4-FFF2-40B4-BE49-F238E27FC236}">
                <a16:creationId xmlns:a16="http://schemas.microsoft.com/office/drawing/2014/main" id="{835AA4C0-0826-7359-97EB-0B008545537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59423" y="738808"/>
            <a:ext cx="2039520" cy="5767041"/>
          </a:xfrm>
          <a:prstGeom prst="rect">
            <a:avLst/>
          </a:prstGeom>
        </p:spPr>
      </p:pic>
      <p:pic>
        <p:nvPicPr>
          <p:cNvPr id="4" name="Recording 2026-08-02 185911 DSITAL POST">
            <a:hlinkClick r:id="" action="ppaction://media"/>
            <a:extLst>
              <a:ext uri="{FF2B5EF4-FFF2-40B4-BE49-F238E27FC236}">
                <a16:creationId xmlns:a16="http://schemas.microsoft.com/office/drawing/2014/main" id="{4D1BFAF1-2034-A28A-71AC-134C519D8693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292262" y="653373"/>
            <a:ext cx="2039520" cy="58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67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49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3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804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5001_agsf_ppt_v1d">
  <a:themeElements>
    <a:clrScheme name="AngioSafe">
      <a:dk1>
        <a:srgbClr val="000000"/>
      </a:dk1>
      <a:lt1>
        <a:srgbClr val="FFFFFF"/>
      </a:lt1>
      <a:dk2>
        <a:srgbClr val="827C78"/>
      </a:dk2>
      <a:lt2>
        <a:srgbClr val="B3ACA6"/>
      </a:lt2>
      <a:accent1>
        <a:srgbClr val="A95154"/>
      </a:accent1>
      <a:accent2>
        <a:srgbClr val="ECE3DD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98999"/>
      </a:hlink>
      <a:folHlink>
        <a:srgbClr val="F98999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5001_agsf_ppt_v1c" id="{308A820C-FAD5-A248-B010-8447FFFAB799}" vid="{177A32DC-A44D-E845-A41E-7BA43B98A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AngioSafe Slide Template</Template>
  <TotalTime>18</TotalTime>
  <Words>185</Words>
  <Application>Microsoft Office PowerPoint</Application>
  <PresentationFormat>Widescreen</PresentationFormat>
  <Paragraphs>39</Paragraphs>
  <Slides>10</Slides>
  <Notes>2</Notes>
  <HiddenSlides>0</HiddenSlides>
  <MMClips>16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Arial</vt:lpstr>
      <vt:lpstr>Century Gothic</vt:lpstr>
      <vt:lpstr>Wingdings</vt:lpstr>
      <vt:lpstr>25001_agsf_ppt_v1d</vt:lpstr>
      <vt:lpstr>PATIENT DEMOGRAPHICS</vt:lpstr>
      <vt:lpstr>LEFT SFA</vt:lpstr>
      <vt:lpstr>Diseased Iliacs &amp;Occluded Left CFA and SFA</vt:lpstr>
      <vt:lpstr>Revascularized the Iliac and CFA and proceeding to the SFA</vt:lpstr>
      <vt:lpstr>Intraprocedural Imaging</vt:lpstr>
      <vt:lpstr>Final Result</vt:lpstr>
      <vt:lpstr>SECOND CASE RIGHT SFA</vt:lpstr>
      <vt:lpstr>Intraprocedural Imaging</vt:lpstr>
      <vt:lpstr>Intraprocedural Imaging</vt:lpstr>
      <vt:lpstr> Final Result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Angelopoulos</dc:creator>
  <cp:lastModifiedBy>Reena Mishra</cp:lastModifiedBy>
  <cp:revision>1</cp:revision>
  <dcterms:created xsi:type="dcterms:W3CDTF">2026-08-05T11:57:39Z</dcterms:created>
  <dcterms:modified xsi:type="dcterms:W3CDTF">2026-08-05T15:01:15Z</dcterms:modified>
</cp:coreProperties>
</file>